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59" r:id="rId5"/>
    <p:sldId id="262" r:id="rId6"/>
    <p:sldId id="268" r:id="rId7"/>
    <p:sldId id="269" r:id="rId8"/>
    <p:sldId id="270" r:id="rId9"/>
    <p:sldId id="265" r:id="rId10"/>
    <p:sldId id="272" r:id="rId11"/>
    <p:sldId id="274" r:id="rId12"/>
    <p:sldId id="275" r:id="rId13"/>
    <p:sldId id="276" r:id="rId14"/>
    <p:sldId id="277" r:id="rId15"/>
    <p:sldId id="260" r:id="rId16"/>
    <p:sldId id="261" r:id="rId17"/>
    <p:sldId id="278" r:id="rId18"/>
    <p:sldId id="282" r:id="rId19"/>
    <p:sldId id="283" r:id="rId20"/>
    <p:sldId id="284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B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70"/>
  </p:normalViewPr>
  <p:slideViewPr>
    <p:cSldViewPr snapToGrid="0" snapToObjects="1">
      <p:cViewPr>
        <p:scale>
          <a:sx n="65" d="100"/>
          <a:sy n="65" d="100"/>
        </p:scale>
        <p:origin x="84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6D568A-8233-9F4E-AF7D-C7B51BC396EB}" type="datetimeFigureOut">
              <a:rPr lang="en-US" smtClean="0"/>
              <a:t>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A9BE9B-3CD2-0448-8447-D5F9E66C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25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Mostly memes?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9BE9B-3CD2-0448-8447-D5F9E66CD1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4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Super active</a:t>
            </a:r>
            <a:r>
              <a:rPr lang="en-US" baseline="0" dirty="0" smtClean="0"/>
              <a:t> political community, good opportunity to mine out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9BE9B-3CD2-0448-8447-D5F9E66CD1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2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68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38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90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28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1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87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8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99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0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8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5DDF51-9B48-7A4F-9B21-2DC86BABA4D5}" type="datetimeFigureOut">
              <a:rPr lang="en-US" smtClean="0"/>
              <a:t>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A7A7E-1C5F-7B43-A399-BE5399859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2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8035" r="37044"/>
          <a:stretch/>
        </p:blipFill>
        <p:spPr>
          <a:xfrm>
            <a:off x="8216348" y="946682"/>
            <a:ext cx="3975652" cy="49313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0158" t="-823" r="17772" b="-2016"/>
          <a:stretch/>
        </p:blipFill>
        <p:spPr>
          <a:xfrm>
            <a:off x="4088295" y="920180"/>
            <a:ext cx="4141305" cy="50713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8752" r="13895"/>
          <a:stretch/>
        </p:blipFill>
        <p:spPr>
          <a:xfrm>
            <a:off x="-36445" y="946682"/>
            <a:ext cx="4151245" cy="493132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31235" y="1729409"/>
            <a:ext cx="9561443" cy="331966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9956" y="1023300"/>
            <a:ext cx="9144000" cy="2387600"/>
          </a:xfrm>
        </p:spPr>
        <p:txBody>
          <a:bodyPr>
            <a:normAutofit/>
          </a:bodyPr>
          <a:lstStyle/>
          <a:p>
            <a:r>
              <a:rPr lang="en-US" sz="8800" dirty="0" smtClean="0">
                <a:latin typeface="American Typewriter" charset="0"/>
                <a:ea typeface="American Typewriter" charset="0"/>
                <a:cs typeface="American Typewriter" charset="0"/>
              </a:rPr>
              <a:t>The Best Words</a:t>
            </a:r>
            <a:endParaRPr lang="en-US" sz="8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1446" y="3564627"/>
            <a:ext cx="5715001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Data mining </a:t>
            </a:r>
            <a:r>
              <a:rPr lang="en-US" sz="3600" dirty="0" err="1" smtClean="0"/>
              <a:t>Reddit</a:t>
            </a:r>
            <a:r>
              <a:rPr lang="en-US" sz="3600" dirty="0" smtClean="0"/>
              <a:t> to capture political moods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5985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9398" y="304454"/>
            <a:ext cx="3932583" cy="2856190"/>
          </a:xfrm>
        </p:spPr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“Surprise” is going up and up and up!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"/>
            <a:ext cx="8029398" cy="68538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1687" y="-1789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52998" y="3001359"/>
            <a:ext cx="36300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Trust hit the lowest point at the month before the election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Post-election, we are seeing a lot of fear (green)!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Weirdly, post-election, trust and positivity are also going up?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year started off pretty positive and then nosedived, recovering now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12" y="119269"/>
            <a:ext cx="8482484" cy="6510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1687" y="-1789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72876" y="3164681"/>
            <a:ext cx="36300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Left panel (0) is posts not mentioning Donald, right panel mentions Donald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level of surprise is much much higher in posts related to Trump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huge dips in trust, joy, happiness pre-election we saw before are largely due to Trump!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2876" y="159024"/>
            <a:ext cx="3813715" cy="2763078"/>
          </a:xfrm>
        </p:spPr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Emotional swings are due to The Donald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5" y="119269"/>
            <a:ext cx="8099750" cy="6510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1687" y="-1789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72876" y="3067654"/>
            <a:ext cx="36300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Posts about Hillary Clinton (facet with ‘1’) don’t have such strong trends, mostly just follow the background levels of emotions about politics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Main trend we do see here </a:t>
            </a:r>
            <a:r>
              <a:rPr lang="mr-IN" dirty="0" smtClean="0"/>
              <a:t>–</a:t>
            </a:r>
            <a:r>
              <a:rPr lang="en-US" dirty="0" smtClean="0"/>
              <a:t> anger/sadness/fear peaked right around the time that Donald was gaining lots of popularity (see plots 2)</a:t>
            </a:r>
            <a:r>
              <a:rPr lang="mr-IN" dirty="0" smtClean="0"/>
              <a:t>…</a:t>
            </a:r>
            <a:r>
              <a:rPr lang="en-GB" dirty="0" smtClean="0"/>
              <a:t> related to the scandals, probably.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2876" y="159024"/>
            <a:ext cx="3813715" cy="2763078"/>
          </a:xfrm>
        </p:spPr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Compared to Hillary..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21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5" y="0"/>
            <a:ext cx="10515600" cy="1325563"/>
          </a:xfrm>
        </p:spPr>
        <p:txBody>
          <a:bodyPr/>
          <a:lstStyle/>
          <a:p>
            <a:r>
              <a:rPr lang="en-US" dirty="0" smtClean="0"/>
              <a:t>Topic and sentiment detection with Azure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8524293" cy="5023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02588" y="1299404"/>
            <a:ext cx="30647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Convert pandas </a:t>
            </a:r>
            <a:r>
              <a:rPr lang="en-US" dirty="0" err="1" smtClean="0"/>
              <a:t>dataframe</a:t>
            </a:r>
            <a:r>
              <a:rPr lang="en-US" dirty="0" smtClean="0"/>
              <a:t> containing text of interest into a .</a:t>
            </a:r>
            <a:r>
              <a:rPr lang="en-US" dirty="0" err="1" smtClean="0"/>
              <a:t>json</a:t>
            </a:r>
            <a:r>
              <a:rPr lang="en-US" dirty="0" smtClean="0"/>
              <a:t> dictionary and pass as result to sentiment mapper as a </a:t>
            </a:r>
            <a:r>
              <a:rPr lang="en-US" dirty="0" err="1" smtClean="0"/>
              <a:t>url</a:t>
            </a:r>
            <a:r>
              <a:rPr lang="en-US" dirty="0" smtClean="0"/>
              <a:t> using urllib2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Unfortunately I couldn’t get this to work at scale. HTTP timeouts, too many requests sent?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Still interesting for a few cases.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Would be better if it could map multiple emotions instead of positive/negative.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4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052" y="2671004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Future work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9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782" y="1183812"/>
            <a:ext cx="8636000" cy="4381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147" y="6341166"/>
            <a:ext cx="805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Microsoft syntactic structure detection</a:t>
            </a:r>
            <a:r>
              <a:rPr lang="mr-IN" dirty="0" smtClean="0"/>
              <a:t>…</a:t>
            </a:r>
            <a:r>
              <a:rPr lang="en-GB" dirty="0" smtClean="0"/>
              <a:t> soon to be foiled by Trump’s sentences?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5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-51092"/>
            <a:ext cx="9135718" cy="69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052" y="267100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300" dirty="0" smtClean="0">
                <a:solidFill>
                  <a:srgbClr val="00B0F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Appendix</a:t>
            </a:r>
            <a:r>
              <a:rPr lang="en-US" dirty="0" smtClean="0">
                <a:solidFill>
                  <a:srgbClr val="00B0F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/>
            </a:r>
            <a:br>
              <a:rPr lang="en-US" dirty="0" smtClean="0">
                <a:solidFill>
                  <a:srgbClr val="00B0F0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/>
            </a:r>
            <a:b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(Methods + Code)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7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29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Mining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reddit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data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85585" y="553416"/>
            <a:ext cx="3283225" cy="61256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Used </a:t>
            </a:r>
            <a:r>
              <a:rPr lang="en-US" dirty="0" err="1" smtClean="0"/>
              <a:t>jupyter</a:t>
            </a:r>
            <a:r>
              <a:rPr lang="en-US" dirty="0" smtClean="0"/>
              <a:t> notebook + python to mine </a:t>
            </a:r>
            <a:r>
              <a:rPr lang="en-US" dirty="0" err="1" smtClean="0"/>
              <a:t>reddit</a:t>
            </a:r>
            <a:r>
              <a:rPr lang="en-US" dirty="0" smtClean="0"/>
              <a:t> data for /r/politics</a:t>
            </a:r>
          </a:p>
          <a:p>
            <a:r>
              <a:rPr lang="en-US" dirty="0" smtClean="0"/>
              <a:t>Can also collect the data live</a:t>
            </a:r>
          </a:p>
          <a:p>
            <a:r>
              <a:rPr lang="en-US" dirty="0" smtClean="0"/>
              <a:t>Can specify if you want “top”, or “controversial”</a:t>
            </a:r>
          </a:p>
          <a:p>
            <a:r>
              <a:rPr lang="en-US" dirty="0" smtClean="0"/>
              <a:t>Known issue </a:t>
            </a:r>
            <a:r>
              <a:rPr lang="mr-IN" dirty="0" smtClean="0"/>
              <a:t>–</a:t>
            </a:r>
            <a:r>
              <a:rPr lang="en-US" dirty="0" smtClean="0"/>
              <a:t> can’t get more than 1000 posts</a:t>
            </a:r>
          </a:p>
          <a:p>
            <a:r>
              <a:rPr lang="en-US" dirty="0" smtClean="0"/>
              <a:t>Rough/quick code at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nslatysheva</a:t>
            </a:r>
            <a:r>
              <a:rPr lang="en-US" dirty="0" smtClean="0"/>
              <a:t>/hack_cambridge_2017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4" r="14740" b="-6424"/>
          <a:stretch/>
        </p:blipFill>
        <p:spPr>
          <a:xfrm>
            <a:off x="71229" y="1140742"/>
            <a:ext cx="8575814" cy="495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1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2" y="539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Output </a:t>
            </a:r>
            <a:r>
              <a:rPr lang="en-US" smtClean="0">
                <a:latin typeface="American Typewriter" charset="0"/>
                <a:ea typeface="American Typewriter" charset="0"/>
                <a:cs typeface="American Typewriter" charset="0"/>
              </a:rPr>
              <a:t>is something like this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9068" y="434146"/>
            <a:ext cx="2516257" cy="5745049"/>
          </a:xfrm>
        </p:spPr>
        <p:txBody>
          <a:bodyPr>
            <a:normAutofit/>
          </a:bodyPr>
          <a:lstStyle/>
          <a:p>
            <a:r>
              <a:rPr lang="en-US" dirty="0" smtClean="0"/>
              <a:t>Data dictionary then converted to </a:t>
            </a:r>
            <a:r>
              <a:rPr lang="en-US" dirty="0" err="1" smtClean="0"/>
              <a:t>dataframe</a:t>
            </a:r>
            <a:r>
              <a:rPr lang="en-US" dirty="0" smtClean="0"/>
              <a:t> and exported into R</a:t>
            </a:r>
          </a:p>
          <a:p>
            <a:endParaRPr lang="en-US" dirty="0"/>
          </a:p>
          <a:p>
            <a:r>
              <a:rPr lang="en-US" dirty="0" smtClean="0"/>
              <a:t>Just because I am most comfortable in doing analysis with 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2" y="1330957"/>
            <a:ext cx="8945218" cy="48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1455047"/>
            <a:ext cx="10793896" cy="36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8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782" y="539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 analysis took a while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2342" y="988588"/>
            <a:ext cx="2516257" cy="5745049"/>
          </a:xfrm>
        </p:spPr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Rstudio</a:t>
            </a:r>
            <a:r>
              <a:rPr lang="en-US" dirty="0" smtClean="0"/>
              <a:t> for R scripting</a:t>
            </a:r>
          </a:p>
          <a:p>
            <a:endParaRPr lang="en-US" dirty="0"/>
          </a:p>
          <a:p>
            <a:r>
              <a:rPr lang="en-US" dirty="0" smtClean="0"/>
              <a:t>Tons of data manipulation to do for every plot basically</a:t>
            </a:r>
          </a:p>
          <a:p>
            <a:endParaRPr lang="en-US" dirty="0"/>
          </a:p>
          <a:p>
            <a:r>
              <a:rPr lang="en-US" dirty="0" err="1" smtClean="0"/>
              <a:t>Visualisation</a:t>
            </a:r>
            <a:r>
              <a:rPr lang="en-US" dirty="0" smtClean="0"/>
              <a:t> with ggplot2, interactivity with </a:t>
            </a:r>
            <a:r>
              <a:rPr lang="en-US" dirty="0" err="1" smtClean="0"/>
              <a:t>ggplotly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8" y="1330957"/>
            <a:ext cx="8468139" cy="506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1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4" y="0"/>
            <a:ext cx="11728175" cy="1325563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Topic and sentiment detection with Azure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563"/>
            <a:ext cx="8524293" cy="50237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02588" y="1299404"/>
            <a:ext cx="30647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Convert pandas </a:t>
            </a:r>
            <a:r>
              <a:rPr lang="en-US" dirty="0" err="1" smtClean="0"/>
              <a:t>dataframe</a:t>
            </a:r>
            <a:r>
              <a:rPr lang="en-US" dirty="0" smtClean="0"/>
              <a:t> containing text of interest into a .</a:t>
            </a:r>
            <a:r>
              <a:rPr lang="en-US" dirty="0" err="1" smtClean="0"/>
              <a:t>json</a:t>
            </a:r>
            <a:r>
              <a:rPr lang="en-US" dirty="0" smtClean="0"/>
              <a:t> dictionary and pass as result to sentiment mapper as a </a:t>
            </a:r>
            <a:r>
              <a:rPr lang="en-US" dirty="0" err="1" smtClean="0"/>
              <a:t>url</a:t>
            </a:r>
            <a:r>
              <a:rPr lang="en-US" dirty="0" smtClean="0"/>
              <a:t> using urllib2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Unfortunately I couldn’t get this to work at scale. HTTP timeouts, too many requests sent?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Still interesting for a few cases.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Would be better if it could map multiple emotions instead of positive/negative.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51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4" y="392140"/>
            <a:ext cx="8686801" cy="1325563"/>
          </a:xfrm>
        </p:spPr>
        <p:txBody>
          <a:bodyPr/>
          <a:lstStyle/>
          <a:p>
            <a:r>
              <a:rPr lang="en-US" smtClean="0">
                <a:latin typeface="American Typewriter" charset="0"/>
                <a:ea typeface="American Typewriter" charset="0"/>
                <a:cs typeface="American Typewriter" charset="0"/>
              </a:rPr>
              <a:t>Failed attempt: Pusher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with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Reddit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API stream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20200" y="1325563"/>
            <a:ext cx="30647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Main problem: I don’t know </a:t>
            </a:r>
            <a:r>
              <a:rPr lang="en-US" dirty="0" err="1" smtClean="0"/>
              <a:t>javascript</a:t>
            </a:r>
            <a:r>
              <a:rPr lang="en-US" dirty="0" smtClean="0"/>
              <a:t> (???)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Installed and tried to use </a:t>
            </a:r>
            <a:r>
              <a:rPr lang="en-US" dirty="0" err="1" smtClean="0"/>
              <a:t>node.js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Error codes a mystery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Not enough time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Decided to just stick to Python and R  and data    ;P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2147"/>
            <a:ext cx="9220200" cy="349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50" y="1761436"/>
            <a:ext cx="4532245" cy="433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813" y="306526"/>
            <a:ext cx="10515600" cy="1325563"/>
          </a:xfrm>
        </p:spPr>
        <p:txBody>
          <a:bodyPr/>
          <a:lstStyle/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Reddit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as the internet’s id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710" b="22045"/>
          <a:stretch/>
        </p:blipFill>
        <p:spPr>
          <a:xfrm>
            <a:off x="574813" y="1632089"/>
            <a:ext cx="5143500" cy="4611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23" t="2248" r="3261" b="6447"/>
          <a:stretch/>
        </p:blipFill>
        <p:spPr>
          <a:xfrm>
            <a:off x="6377306" y="1534767"/>
            <a:ext cx="5056006" cy="48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813" y="28233"/>
            <a:ext cx="10515600" cy="1325563"/>
          </a:xfrm>
        </p:spPr>
        <p:txBody>
          <a:bodyPr/>
          <a:lstStyle/>
          <a:p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Reddit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as a political looking glass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3" y="1353796"/>
            <a:ext cx="10641496" cy="492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809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This project: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782" y="1408182"/>
            <a:ext cx="10515600" cy="4351338"/>
          </a:xfrm>
        </p:spPr>
        <p:txBody>
          <a:bodyPr>
            <a:noAutofit/>
          </a:bodyPr>
          <a:lstStyle/>
          <a:p>
            <a:endParaRPr lang="en-US" sz="3200" dirty="0" smtClean="0"/>
          </a:p>
          <a:p>
            <a:r>
              <a:rPr lang="en-US" sz="3200" dirty="0" err="1" smtClean="0"/>
              <a:t>Analyse</a:t>
            </a:r>
            <a:r>
              <a:rPr lang="en-US" sz="3200" dirty="0"/>
              <a:t> </a:t>
            </a:r>
            <a:r>
              <a:rPr lang="en-US" sz="3200" dirty="0" smtClean="0"/>
              <a:t>the 1000 most “top” and “controversial” threads and comment trees on /r/ politics for previous 12 months</a:t>
            </a:r>
          </a:p>
          <a:p>
            <a:endParaRPr lang="en-US" sz="3200" dirty="0" smtClean="0"/>
          </a:p>
          <a:p>
            <a:r>
              <a:rPr lang="en-US" sz="3200" dirty="0" smtClean="0"/>
              <a:t>Methods</a:t>
            </a:r>
            <a:endParaRPr lang="en-US" sz="3200" dirty="0"/>
          </a:p>
          <a:p>
            <a:pPr lvl="1"/>
            <a:r>
              <a:rPr lang="en-US" b="1" dirty="0" smtClean="0"/>
              <a:t>Python package PRAW</a:t>
            </a:r>
            <a:r>
              <a:rPr lang="en-US" dirty="0" smtClean="0"/>
              <a:t>, a wrapper for </a:t>
            </a:r>
            <a:r>
              <a:rPr lang="en-US" dirty="0" err="1" smtClean="0"/>
              <a:t>Reddit’s</a:t>
            </a:r>
            <a:r>
              <a:rPr lang="en-US" dirty="0" smtClean="0"/>
              <a:t> API +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lvl="1"/>
            <a:r>
              <a:rPr lang="en-US" b="1" dirty="0" smtClean="0"/>
              <a:t>Data cleaning, analysis and sentiment mapping </a:t>
            </a:r>
            <a:r>
              <a:rPr lang="en-US" dirty="0" smtClean="0"/>
              <a:t>using R</a:t>
            </a:r>
          </a:p>
          <a:p>
            <a:pPr lvl="2"/>
            <a:r>
              <a:rPr lang="en-US" dirty="0" err="1" smtClean="0"/>
              <a:t>tidyr</a:t>
            </a:r>
            <a:r>
              <a:rPr lang="en-US" dirty="0" smtClean="0"/>
              <a:t>, </a:t>
            </a:r>
            <a:r>
              <a:rPr lang="en-US" dirty="0" err="1" smtClean="0"/>
              <a:t>dpyr</a:t>
            </a:r>
            <a:r>
              <a:rPr lang="en-US" dirty="0" smtClean="0"/>
              <a:t>, </a:t>
            </a:r>
            <a:r>
              <a:rPr lang="en-US" dirty="0" err="1" smtClean="0"/>
              <a:t>stringr</a:t>
            </a:r>
            <a:r>
              <a:rPr lang="en-US" dirty="0" smtClean="0"/>
              <a:t>, </a:t>
            </a:r>
            <a:r>
              <a:rPr lang="en-US" dirty="0" err="1" smtClean="0"/>
              <a:t>purrr</a:t>
            </a:r>
            <a:r>
              <a:rPr lang="en-US" dirty="0" smtClean="0"/>
              <a:t>, </a:t>
            </a:r>
            <a:r>
              <a:rPr lang="en-US" dirty="0" err="1" smtClean="0"/>
              <a:t>tidytext</a:t>
            </a:r>
            <a:endParaRPr lang="en-US" dirty="0" smtClean="0"/>
          </a:p>
          <a:p>
            <a:pPr lvl="1"/>
            <a:r>
              <a:rPr lang="en-US" dirty="0" smtClean="0"/>
              <a:t>Microsoft Cognitive Services Azure </a:t>
            </a:r>
            <a:r>
              <a:rPr lang="en-US" b="1" dirty="0" smtClean="0"/>
              <a:t>Text Analytics API</a:t>
            </a:r>
          </a:p>
          <a:p>
            <a:pPr lvl="1"/>
            <a:r>
              <a:rPr lang="en-US" b="1" dirty="0" smtClean="0"/>
              <a:t>Data </a:t>
            </a:r>
            <a:r>
              <a:rPr lang="en-US" b="1" dirty="0" err="1" smtClean="0"/>
              <a:t>visualisation</a:t>
            </a:r>
            <a:endParaRPr lang="en-US" b="1" dirty="0" smtClean="0"/>
          </a:p>
          <a:p>
            <a:pPr lvl="2"/>
            <a:r>
              <a:rPr lang="en-US" dirty="0" smtClean="0"/>
              <a:t>ggplot2, </a:t>
            </a:r>
            <a:r>
              <a:rPr lang="en-US" dirty="0" err="1" smtClean="0"/>
              <a:t>plotly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0308" y="596218"/>
            <a:ext cx="3740425" cy="2199687"/>
          </a:xfrm>
        </p:spPr>
        <p:txBody>
          <a:bodyPr/>
          <a:lstStyle/>
          <a:p>
            <a:pPr algn="ctr"/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Upvote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For Trump 2016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0" y="211473"/>
            <a:ext cx="7461768" cy="65053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54957" y="3180649"/>
            <a:ext cx="44328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top 1000 posts in /r/politics in last year, have gradually gotten more controversial (lower </a:t>
            </a:r>
            <a:r>
              <a:rPr lang="en-US" dirty="0" err="1" smtClean="0"/>
              <a:t>upvote</a:t>
            </a:r>
            <a:r>
              <a:rPr lang="en-US" dirty="0" smtClean="0"/>
              <a:t> ratio) over the past 12 months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Tons more post titles mention Trump (red dots) after the election (too late!)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Trump (red line) started to be viewed much more positively starting in October! Bad omen.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3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4530" y="285223"/>
            <a:ext cx="3740425" cy="2199687"/>
          </a:xfrm>
        </p:spPr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The eclipse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" b="1637"/>
          <a:stretch/>
        </p:blipFill>
        <p:spPr>
          <a:xfrm>
            <a:off x="59635" y="695738"/>
            <a:ext cx="7818510" cy="59038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78487" y="2484910"/>
            <a:ext cx="44328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Proportion of top submissions containing “Trump” or “Donald” over the last 12 months. It’s now (month=13) up to 69%!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Bernie and Hillary down to ~ 0%.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Trump publicity really overtook Sanders/Clinton in late march (month of 0 is January 2016)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Hillary has always enjoyed higher coverage than Bernie.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30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99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Trends in hate, disgust, fear, etc. towards Trump, Clinton, Sanders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90" y="2446130"/>
            <a:ext cx="3710919" cy="30402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664213" y="2643808"/>
            <a:ext cx="1530626" cy="101379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684091" y="3966265"/>
            <a:ext cx="1590261" cy="114244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5400000">
            <a:off x="2184791" y="5819869"/>
            <a:ext cx="1152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5400" dirty="0" smtClean="0"/>
              <a:t>…</a:t>
            </a:r>
            <a:endParaRPr lang="en-US" sz="5400" dirty="0"/>
          </a:p>
        </p:txBody>
      </p:sp>
      <p:sp>
        <p:nvSpPr>
          <p:cNvPr id="10" name="TextBox 9"/>
          <p:cNvSpPr txBox="1"/>
          <p:nvPr/>
        </p:nvSpPr>
        <p:spPr>
          <a:xfrm>
            <a:off x="2045644" y="6341237"/>
            <a:ext cx="192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N=13901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492947" y="2351420"/>
            <a:ext cx="4458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Titles of submissions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6492947" y="4786871"/>
            <a:ext cx="4531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Text of the top comment per submission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009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9398" y="304454"/>
            <a:ext cx="3932583" cy="2856190"/>
          </a:xfrm>
        </p:spPr>
        <p:txBody>
          <a:bodyPr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Emotions about politics in general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02939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7530" y="3429000"/>
            <a:ext cx="25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Big correlations because raw counts, need to scale..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9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747</Words>
  <Application>Microsoft Macintosh PowerPoint</Application>
  <PresentationFormat>Widescreen</PresentationFormat>
  <Paragraphs>103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American Typewriter</vt:lpstr>
      <vt:lpstr>Calibri</vt:lpstr>
      <vt:lpstr>Calibri Light</vt:lpstr>
      <vt:lpstr>Mangal</vt:lpstr>
      <vt:lpstr>Arial</vt:lpstr>
      <vt:lpstr>Office Theme</vt:lpstr>
      <vt:lpstr>The Best Words</vt:lpstr>
      <vt:lpstr>PowerPoint Presentation</vt:lpstr>
      <vt:lpstr>Reddit as the internet’s id</vt:lpstr>
      <vt:lpstr>Reddit as a political looking glass</vt:lpstr>
      <vt:lpstr>This project:</vt:lpstr>
      <vt:lpstr>Upvote For Trump 2016</vt:lpstr>
      <vt:lpstr>The eclipse</vt:lpstr>
      <vt:lpstr>Trends in hate, disgust, fear, etc. towards Trump, Clinton, Sanders</vt:lpstr>
      <vt:lpstr>Emotions about politics in general</vt:lpstr>
      <vt:lpstr>“Surprise” is going up and up and up!</vt:lpstr>
      <vt:lpstr>Emotional swings are due to The Donald</vt:lpstr>
      <vt:lpstr>Compared to Hillary..</vt:lpstr>
      <vt:lpstr>Topic and sentiment detection with Azure</vt:lpstr>
      <vt:lpstr>Future work</vt:lpstr>
      <vt:lpstr>PowerPoint Presentation</vt:lpstr>
      <vt:lpstr>PowerPoint Presentation</vt:lpstr>
      <vt:lpstr>Appendix   (Methods + Code)</vt:lpstr>
      <vt:lpstr>Mining reddit data</vt:lpstr>
      <vt:lpstr>Output is something like this</vt:lpstr>
      <vt:lpstr>R analysis took a while</vt:lpstr>
      <vt:lpstr>Topic and sentiment detection with Azure</vt:lpstr>
      <vt:lpstr>Failed attempt: Pusher with Reddit API stream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N.L.</dc:creator>
  <cp:lastModifiedBy>N.L.</cp:lastModifiedBy>
  <cp:revision>31</cp:revision>
  <dcterms:created xsi:type="dcterms:W3CDTF">2017-01-28T21:57:15Z</dcterms:created>
  <dcterms:modified xsi:type="dcterms:W3CDTF">2017-01-29T12:03:16Z</dcterms:modified>
</cp:coreProperties>
</file>